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Avenir Next Demi Bold"/>
          <a:ea typeface="Avenir Next Demi Bold"/>
          <a:cs typeface="Avenir Next Demi Bold"/>
        </a:font>
        <a:srgbClr val="2A2927"/>
      </a:tcTxStyle>
      <a:tcStyle>
        <a:tcBdr>
          <a:left>
            <a:ln w="12700" cap="flat">
              <a:solidFill>
                <a:srgbClr val="514F48">
                  <a:alpha val="80000"/>
                </a:srgbClr>
              </a:solidFill>
              <a:custDash>
                <a:ds d="200000" sp="200000"/>
              </a:custDash>
              <a:miter lim="400000"/>
            </a:ln>
          </a:left>
          <a:right>
            <a:ln w="12700" cap="flat">
              <a:solidFill>
                <a:srgbClr val="514F48">
                  <a:alpha val="80000"/>
                </a:srgbClr>
              </a:solidFill>
              <a:custDash>
                <a:ds d="200000" sp="200000"/>
              </a:custDash>
              <a:miter lim="400000"/>
            </a:ln>
          </a:right>
          <a:top>
            <a:ln w="12700" cap="flat">
              <a:solidFill>
                <a:srgbClr val="514F48">
                  <a:alpha val="80000"/>
                </a:srgbClr>
              </a:solidFill>
              <a:custDash>
                <a:ds d="200000" sp="200000"/>
              </a:custDash>
              <a:miter lim="400000"/>
            </a:ln>
          </a:top>
          <a:bottom>
            <a:ln w="12700" cap="flat">
              <a:solidFill>
                <a:srgbClr val="514F48">
                  <a:alpha val="80000"/>
                </a:srgbClr>
              </a:solidFill>
              <a:custDash>
                <a:ds d="200000" sp="200000"/>
              </a:custDash>
              <a:miter lim="400000"/>
            </a:ln>
          </a:bottom>
          <a:insideH>
            <a:ln w="12700" cap="flat">
              <a:solidFill>
                <a:srgbClr val="514F48">
                  <a:alpha val="80000"/>
                </a:srgbClr>
              </a:solidFill>
              <a:custDash>
                <a:ds d="200000" sp="200000"/>
              </a:custDash>
              <a:miter lim="400000"/>
            </a:ln>
          </a:insideH>
          <a:insideV>
            <a:ln w="12700" cap="flat">
              <a:solidFill>
                <a:srgbClr val="514F48">
                  <a:alpha val="80000"/>
                </a:srgbClr>
              </a:solidFill>
              <a:custDash>
                <a:ds d="200000" sp="200000"/>
              </a:custDash>
              <a:miter lim="400000"/>
            </a:ln>
          </a:insideV>
        </a:tcBdr>
        <a:fill>
          <a:noFill/>
        </a:fill>
      </a:tcStyle>
    </a:wholeTbl>
    <a:band2H>
      <a:tcTxStyle b="def" i="def"/>
      <a:tcStyle>
        <a:tcBdr/>
        <a:fill>
          <a:solidFill>
            <a:srgbClr val="D2D1C3">
              <a:alpha val="25000"/>
            </a:srgbClr>
          </a:solidFill>
        </a:fill>
      </a:tcStyle>
    </a:band2H>
    <a:firstCol>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12700" cap="flat">
              <a:solidFill>
                <a:srgbClr val="514F48">
                  <a:alpha val="80000"/>
                </a:srgbClr>
              </a:solidFill>
              <a:prstDash val="solid"/>
              <a:miter lim="400000"/>
            </a:ln>
          </a:top>
          <a:bottom>
            <a:ln w="127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25400" cap="flat">
              <a:solidFill>
                <a:srgbClr val="514F48">
                  <a:alpha val="80000"/>
                </a:srgbClr>
              </a:solidFill>
              <a:prstDash val="solid"/>
              <a:miter lim="400000"/>
            </a:ln>
          </a:top>
          <a:bottom>
            <a:ln w="127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12700" cap="flat">
              <a:solidFill>
                <a:srgbClr val="514F48">
                  <a:alpha val="80000"/>
                </a:srgbClr>
              </a:solidFill>
              <a:prstDash val="solid"/>
              <a:miter lim="400000"/>
            </a:ln>
          </a:top>
          <a:bottom>
            <a:ln w="254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wholeTbl>
    <a:band2H>
      <a:tcTxStyle b="def" i="def"/>
      <a:tcStyle>
        <a:tcBdr/>
        <a:fill>
          <a:blipFill rotWithShape="1">
            <a:blip r:embed="rId1"/>
            <a:srcRect l="0" t="0" r="0" b="0"/>
            <a:tile tx="0" ty="0" sx="100000" sy="100000" flip="none" algn="tl"/>
          </a:blipFill>
        </a:fill>
      </a:tcStyle>
    </a:band2H>
    <a:firstCol>
      <a:tcTxStyle b="on" i="off">
        <a:font>
          <a:latin typeface="Avenir Next Demi Bold"/>
          <a:ea typeface="Avenir Next Demi Bold"/>
          <a:cs typeface="Avenir Next Demi Bold"/>
        </a:font>
        <a:srgbClr val="2A2927"/>
      </a:tcTxStyle>
      <a:tcStyle>
        <a:tcBdr>
          <a:left>
            <a:ln w="254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Col>
    <a:lastRow>
      <a:tcTxStyle b="on" i="off">
        <a:font>
          <a:latin typeface="Avenir Next Demi Bold"/>
          <a:ea typeface="Avenir Next Demi Bold"/>
          <a:cs typeface="Avenir Next Demi Bold"/>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lastRow>
    <a:firstRow>
      <a:tcTxStyle b="on" i="off">
        <a:font>
          <a:latin typeface="Avenir Next Demi Bold"/>
          <a:ea typeface="Avenir Next Demi Bold"/>
          <a:cs typeface="Avenir Next Demi Bold"/>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wholeTbl>
    <a:band2H>
      <a:tcTxStyle b="def" i="def"/>
      <a:tcStyle>
        <a:tcBdr/>
        <a:fill>
          <a:solidFill>
            <a:srgbClr val="D2D1C3">
              <a:alpha val="25000"/>
            </a:srgbClr>
          </a:solidFill>
        </a:fill>
      </a:tcStyle>
    </a:band2H>
    <a:firstCol>
      <a:tcTxStyle b="off" i="off">
        <a:font>
          <a:latin typeface="Avenir Next Medium"/>
          <a:ea typeface="Avenir Next Medium"/>
          <a:cs typeface="Avenir Next Medium"/>
        </a:font>
        <a:srgbClr val="2A2927"/>
      </a:tcTxStyle>
      <a:tcStyle>
        <a:tcBdr>
          <a:left>
            <a:ln w="25400" cap="flat">
              <a:solidFill>
                <a:srgbClr val="737269">
                  <a:alpha val="80000"/>
                </a:srgbClr>
              </a:solidFill>
              <a:prstDash val="solid"/>
              <a:miter lim="400000"/>
            </a:ln>
          </a:left>
          <a:right>
            <a:ln w="254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Col>
    <a:lastRow>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lastRow>
    <a:firstRow>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2A2927"/>
      </a:tcTxStyle>
      <a:tcStyle>
        <a:tcBdr>
          <a:left>
            <a:ln w="12700" cap="flat">
              <a:noFill/>
              <a:miter lim="400000"/>
            </a:ln>
          </a:left>
          <a:right>
            <a:ln w="12700" cap="flat">
              <a:noFill/>
              <a:miter lim="400000"/>
            </a:ln>
          </a:right>
          <a:top>
            <a:ln w="127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wholeTbl>
    <a:band2H>
      <a:tcTxStyle b="def" i="def"/>
      <a:tcStyle>
        <a:tcBdr/>
        <a:fill>
          <a:solidFill>
            <a:srgbClr val="D2D1C3">
              <a:alpha val="25000"/>
            </a:srgbClr>
          </a:solidFill>
        </a:fill>
      </a:tcStyle>
    </a:band2H>
    <a:firstCol>
      <a:tcTxStyle b="on" i="off">
        <a:font>
          <a:latin typeface="Avenir Next Demi Bold"/>
          <a:ea typeface="Avenir Next Demi Bold"/>
          <a:cs typeface="Avenir Next Demi Bold"/>
        </a:font>
        <a:srgbClr val="FFFFFF"/>
      </a:tcTxStyle>
      <a:tcStyle>
        <a:tcBdr>
          <a:left>
            <a:ln w="12700" cap="flat">
              <a:solidFill>
                <a:srgbClr val="000000">
                  <a:alpha val="70000"/>
                </a:srgbClr>
              </a:solidFill>
              <a:prstDash val="solid"/>
              <a:miter lim="400000"/>
            </a:ln>
          </a:left>
          <a:right>
            <a:ln w="25400" cap="flat">
              <a:solidFill>
                <a:srgbClr val="000000">
                  <a:alpha val="70000"/>
                </a:srgbClr>
              </a:solidFill>
              <a:prstDash val="solid"/>
              <a:miter lim="400000"/>
            </a:ln>
          </a:right>
          <a:top>
            <a:ln w="127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254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alpha val="70000"/>
                </a:srgbClr>
              </a:solidFill>
              <a:prstDash val="solid"/>
              <a:miter lim="400000"/>
            </a:ln>
          </a:top>
          <a:bottom>
            <a:ln w="254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firstRow>
  </a:tblStyle>
  <a:tblStyle styleId="{33BA23B1-9221-436E-865A-0063620EA4FD}" styleName="">
    <a:tblBg/>
    <a:wholeTbl>
      <a:tcTxStyle b="on" i="off">
        <a:font>
          <a:latin typeface="Avenir Next Demi Bold"/>
          <a:ea typeface="Avenir Next Demi Bold"/>
          <a:cs typeface="Avenir Next Demi Bold"/>
        </a:font>
        <a:srgbClr val="FFFFFF"/>
      </a:tcTxStyle>
      <a:tcStyle>
        <a:tcBdr>
          <a:left>
            <a:ln w="12700" cap="flat">
              <a:solidFill>
                <a:srgbClr val="F8F8F6">
                  <a:alpha val="80000"/>
                </a:srgbClr>
              </a:solidFill>
              <a:custDash>
                <a:ds d="200000" sp="200000"/>
              </a:custDash>
              <a:miter lim="400000"/>
            </a:ln>
          </a:left>
          <a:right>
            <a:ln w="12700" cap="flat">
              <a:solidFill>
                <a:srgbClr val="F8F8F6">
                  <a:alpha val="80000"/>
                </a:srgbClr>
              </a:solidFill>
              <a:custDash>
                <a:ds d="200000" sp="200000"/>
              </a:custDash>
              <a:miter lim="400000"/>
            </a:ln>
          </a:right>
          <a:top>
            <a:ln w="12700" cap="flat">
              <a:solidFill>
                <a:srgbClr val="F8F8F6">
                  <a:alpha val="80000"/>
                </a:srgbClr>
              </a:solidFill>
              <a:custDash>
                <a:ds d="200000" sp="200000"/>
              </a:custDash>
              <a:miter lim="400000"/>
            </a:ln>
          </a:top>
          <a:bottom>
            <a:ln w="12700" cap="flat">
              <a:solidFill>
                <a:srgbClr val="F8F8F6">
                  <a:alpha val="80000"/>
                </a:srgbClr>
              </a:solidFill>
              <a:custDash>
                <a:ds d="200000" sp="200000"/>
              </a:custDash>
              <a:miter lim="400000"/>
            </a:ln>
          </a:bottom>
          <a:insideH>
            <a:ln w="12700" cap="flat">
              <a:solidFill>
                <a:srgbClr val="F8F8F6">
                  <a:alpha val="80000"/>
                </a:srgbClr>
              </a:solidFill>
              <a:custDash>
                <a:ds d="200000" sp="200000"/>
              </a:custDash>
              <a:miter lim="400000"/>
            </a:ln>
          </a:insideH>
          <a:insideV>
            <a:ln w="12700" cap="flat">
              <a:solidFill>
                <a:srgbClr val="F8F8F6">
                  <a:alpha val="80000"/>
                </a:srgbClr>
              </a:solidFill>
              <a:custDash>
                <a:ds d="200000" sp="200000"/>
              </a:custDash>
              <a:miter lim="400000"/>
            </a:ln>
          </a:insideV>
        </a:tcBdr>
        <a:fill>
          <a:solidFill>
            <a:srgbClr val="67665E">
              <a:alpha val="30000"/>
            </a:srgbClr>
          </a:solidFill>
        </a:fill>
      </a:tcStyle>
    </a:wholeTbl>
    <a:band2H>
      <a:tcTxStyle b="def" i="def"/>
      <a:tcStyle>
        <a:tcBdr/>
        <a:fill>
          <a:solidFill>
            <a:srgbClr val="67665E">
              <a:alpha val="40000"/>
            </a:srgbClr>
          </a:solidFill>
        </a:fill>
      </a:tcStyle>
    </a:band2H>
    <a:firstCol>
      <a:tcTxStyle b="on" i="off">
        <a:font>
          <a:latin typeface="Avenir Next Demi Bold"/>
          <a:ea typeface="Avenir Next Demi Bold"/>
          <a:cs typeface="Avenir Next Demi Bold"/>
        </a:font>
        <a:srgbClr val="FFFFFF"/>
      </a:tcTxStyle>
      <a:tcStyle>
        <a:tcBdr>
          <a:left>
            <a:ln w="25400" cap="flat">
              <a:solidFill>
                <a:srgbClr val="F8F8F6">
                  <a:alpha val="80000"/>
                </a:srgbClr>
              </a:solidFill>
              <a:prstDash val="solid"/>
              <a:miter lim="400000"/>
            </a:ln>
          </a:left>
          <a:right>
            <a:ln w="25400" cap="flat">
              <a:solidFill>
                <a:srgbClr val="F8F8F6">
                  <a:alpha val="80000"/>
                </a:srgbClr>
              </a:solidFill>
              <a:prstDash val="solid"/>
              <a:miter lim="400000"/>
            </a:ln>
          </a:right>
          <a:top>
            <a:ln w="12700" cap="flat">
              <a:solidFill>
                <a:srgbClr val="F8F8F6">
                  <a:alpha val="30000"/>
                </a:srgbClr>
              </a:solidFill>
              <a:prstDash val="solid"/>
              <a:miter lim="400000"/>
            </a:ln>
          </a:top>
          <a:bottom>
            <a:ln w="12700" cap="flat">
              <a:solidFill>
                <a:srgbClr val="F8F8F6">
                  <a:alpha val="3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67665E">
              <a:alpha val="50000"/>
            </a:srgbClr>
          </a:solidFill>
        </a:fill>
      </a:tcStyle>
    </a:firstCol>
    <a:lastRow>
      <a:tcTxStyle b="on" i="off">
        <a:font>
          <a:latin typeface="Avenir Next Demi Bold"/>
          <a:ea typeface="Avenir Next Demi Bold"/>
          <a:cs typeface="Avenir Next Demi Bold"/>
        </a:font>
        <a:srgbClr val="FFFFFF"/>
      </a:tcTxStyle>
      <a:tcStyle>
        <a:tcBdr>
          <a:left>
            <a:ln w="12700" cap="flat">
              <a:solidFill>
                <a:srgbClr val="F8F8F6">
                  <a:alpha val="30000"/>
                </a:srgbClr>
              </a:solidFill>
              <a:prstDash val="solid"/>
              <a:miter lim="400000"/>
            </a:ln>
          </a:left>
          <a:right>
            <a:ln w="12700" cap="flat">
              <a:solidFill>
                <a:srgbClr val="F8F8F6">
                  <a:alpha val="30000"/>
                </a:srgbClr>
              </a:solidFill>
              <a:prstDash val="solid"/>
              <a:miter lim="400000"/>
            </a:ln>
          </a:right>
          <a:top>
            <a:ln w="25400" cap="flat">
              <a:solidFill>
                <a:srgbClr val="F8F8F6">
                  <a:alpha val="80000"/>
                </a:srgbClr>
              </a:solidFill>
              <a:prstDash val="solid"/>
              <a:miter lim="400000"/>
            </a:ln>
          </a:top>
          <a:bottom>
            <a:ln w="25400" cap="flat">
              <a:solidFill>
                <a:srgbClr val="F8F8F6">
                  <a:alpha val="8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53534A">
              <a:alpha val="60000"/>
            </a:srgbClr>
          </a:solidFill>
        </a:fill>
      </a:tcStyle>
    </a:lastRow>
    <a:firstRow>
      <a:tcTxStyle b="on" i="off">
        <a:font>
          <a:latin typeface="Avenir Next Demi Bold"/>
          <a:ea typeface="Avenir Next Demi Bold"/>
          <a:cs typeface="Avenir Next Demi Bold"/>
        </a:font>
        <a:srgbClr val="FFFFFF"/>
      </a:tcTxStyle>
      <a:tcStyle>
        <a:tcBdr>
          <a:left>
            <a:ln w="12700" cap="flat">
              <a:solidFill>
                <a:srgbClr val="F8F8F6">
                  <a:alpha val="30000"/>
                </a:srgbClr>
              </a:solidFill>
              <a:prstDash val="solid"/>
              <a:miter lim="400000"/>
            </a:ln>
          </a:left>
          <a:right>
            <a:ln w="12700" cap="flat">
              <a:solidFill>
                <a:srgbClr val="F8F8F6">
                  <a:alpha val="30000"/>
                </a:srgbClr>
              </a:solidFill>
              <a:prstDash val="solid"/>
              <a:miter lim="400000"/>
            </a:ln>
          </a:right>
          <a:top>
            <a:ln w="25400" cap="flat">
              <a:solidFill>
                <a:srgbClr val="F8F8F6">
                  <a:alpha val="80000"/>
                </a:srgbClr>
              </a:solidFill>
              <a:prstDash val="solid"/>
              <a:miter lim="400000"/>
            </a:ln>
          </a:top>
          <a:bottom>
            <a:ln w="25400" cap="flat">
              <a:solidFill>
                <a:srgbClr val="F8F8F6">
                  <a:alpha val="8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53534A">
              <a:alpha val="60000"/>
            </a:srgbClr>
          </a:solidFill>
        </a:fill>
      </a:tcStyle>
    </a:firstRow>
  </a:tblStyle>
  <a:tblStyle styleId="{2708684C-4D16-4618-839F-0558EEFCDFE6}" styleName="">
    <a:tblBg/>
    <a:wholeTbl>
      <a:tcTxStyle b="off" i="off">
        <a:font>
          <a:latin typeface="Avenir Next Medium"/>
          <a:ea typeface="Avenir Next Medium"/>
          <a:cs typeface="Avenir Next Medium"/>
        </a:font>
        <a:srgbClr val="2A2927"/>
      </a:tcTxStyle>
      <a:tcStyle>
        <a:tcBdr>
          <a:left>
            <a:ln w="12700" cap="flat">
              <a:noFill/>
              <a:miter lim="400000"/>
            </a:ln>
          </a:left>
          <a:right>
            <a:ln w="12700" cap="flat">
              <a:noFill/>
              <a:miter lim="400000"/>
            </a:ln>
          </a:right>
          <a:top>
            <a:ln w="12700" cap="flat">
              <a:solidFill>
                <a:srgbClr val="34342F">
                  <a:alpha val="80000"/>
                </a:srgbClr>
              </a:solidFill>
              <a:prstDash val="solid"/>
              <a:miter lim="400000"/>
            </a:ln>
          </a:top>
          <a:bottom>
            <a:ln w="127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wholeTbl>
    <a:band2H>
      <a:tcTxStyle b="def" i="def"/>
      <a:tcStyle>
        <a:tcBdr/>
        <a:fill>
          <a:solidFill>
            <a:srgbClr val="67665E">
              <a:alpha val="15000"/>
            </a:srgbClr>
          </a:solidFill>
        </a:fill>
      </a:tcStyle>
    </a:band2H>
    <a:firstCol>
      <a:tcTxStyle b="on" i="off">
        <a:font>
          <a:latin typeface="Avenir Next Demi Bold"/>
          <a:ea typeface="Avenir Next Demi Bold"/>
          <a:cs typeface="Avenir Next Demi Bold"/>
        </a:font>
        <a:srgbClr val="2A2927"/>
      </a:tcTxStyle>
      <a:tcStyle>
        <a:tcBdr>
          <a:left>
            <a:ln w="12700" cap="flat">
              <a:noFill/>
              <a:miter lim="400000"/>
            </a:ln>
          </a:left>
          <a:right>
            <a:ln w="25400" cap="flat">
              <a:solidFill>
                <a:srgbClr val="34342F">
                  <a:alpha val="80000"/>
                </a:srgbClr>
              </a:solidFill>
              <a:prstDash val="solid"/>
              <a:miter lim="400000"/>
            </a:ln>
          </a:right>
          <a:top>
            <a:ln w="12700" cap="flat">
              <a:solidFill>
                <a:srgbClr val="34342F">
                  <a:alpha val="80000"/>
                </a:srgbClr>
              </a:solidFill>
              <a:prstDash val="solid"/>
              <a:miter lim="400000"/>
            </a:ln>
          </a:top>
          <a:bottom>
            <a:ln w="127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2A2927"/>
      </a:tcTxStyle>
      <a:tcStyle>
        <a:tcBdr>
          <a:left>
            <a:ln w="12700" cap="flat">
              <a:noFill/>
              <a:miter lim="400000"/>
            </a:ln>
          </a:left>
          <a:right>
            <a:ln w="12700" cap="flat">
              <a:noFill/>
              <a:miter lim="400000"/>
            </a:ln>
          </a:right>
          <a:top>
            <a:ln w="25400" cap="flat">
              <a:solidFill>
                <a:srgbClr val="34342F">
                  <a:alpha val="80000"/>
                </a:srgbClr>
              </a:solidFill>
              <a:prstDash val="solid"/>
              <a:miter lim="400000"/>
            </a:ln>
          </a:top>
          <a:bottom>
            <a:ln w="12700" cap="flat">
              <a:noFill/>
              <a:miter lim="400000"/>
            </a:ln>
          </a:bottom>
          <a:insideH>
            <a:ln w="12700" cap="flat">
              <a:solidFill>
                <a:srgbClr val="34342F">
                  <a:alpha val="80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2A2927"/>
      </a:tcTxStyle>
      <a:tcStyle>
        <a:tcBdr>
          <a:left>
            <a:ln w="12700" cap="flat">
              <a:noFill/>
              <a:miter lim="400000"/>
            </a:ln>
          </a:left>
          <a:right>
            <a:ln w="12700" cap="flat">
              <a:noFill/>
              <a:miter lim="400000"/>
            </a:ln>
          </a:right>
          <a:top>
            <a:ln w="12700" cap="flat">
              <a:noFill/>
              <a:miter lim="400000"/>
            </a:ln>
          </a:top>
          <a:bottom>
            <a:ln w="254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_rels/tableStyles.xml.rels><?xml version="1.0" encoding="UTF-8"?>
<Relationships xmlns="http://schemas.openxmlformats.org/package/2006/relationships"><Relationship Id="rId1" Type="http://schemas.openxmlformats.org/officeDocument/2006/relationships/image" Target="media/image17.png"/></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6" name="Shape 136"/>
          <p:cNvSpPr/>
          <p:nvPr>
            <p:ph type="sldImg"/>
          </p:nvPr>
        </p:nvSpPr>
        <p:spPr>
          <a:xfrm>
            <a:off x="1143000" y="685800"/>
            <a:ext cx="4572000" cy="3429000"/>
          </a:xfrm>
          <a:prstGeom prst="rect">
            <a:avLst/>
          </a:prstGeom>
        </p:spPr>
        <p:txBody>
          <a:bodyPr/>
          <a:lstStyle/>
          <a:p>
            <a:pPr/>
          </a:p>
        </p:txBody>
      </p:sp>
      <p:sp>
        <p:nvSpPr>
          <p:cNvPr id="137" name="Shape 1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p>
          <a:p>
            <a:pPr/>
            <a:r>
              <a:t>Isaiah 43:1-7</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r>
              <a:t>Numbers 9:22-23 Or whether it were two days, or a month, or a year, that the cloud tarried upon the tabernacle, remaining thereon, the children of Israel abode in their tents, and journeyed not: but when it was taken up, they journeyed. [23] At the commandment of the LORD they rested in the tents, and at the commandment of the LORD they journeyed: they kept the charge of the LORD, at the commandment of the LORD by the hand of Moses.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Deuteronomy 1:30-31 The LORD your God which goeth before you, he shall fight for you, according to all that he did for you in Egypt before your eyes; 31 And in the wilderness, where thou hast seen how that the LORD thy God bare thee, as a man doth bear his son, in all the way that ye went, until ye came into this place.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Faith is our Victory.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Exodus 14:22 And the children of Israel went into the midst of the sea upon the dry ground: and the waters were a wall unto them on their right hand, and on their left.</a:t>
            </a:r>
          </a:p>
          <a:p>
            <a:pPr/>
          </a:p>
          <a:p>
            <a:pPr/>
            <a:r>
              <a:t>54-0719E | God Providing Healing For This Generation</a:t>
            </a:r>
          </a:p>
          <a:p>
            <a:pPr/>
            <a:r>
              <a:t>…but the way stayed, the water stayed their places, and the children of Israel walked across on dry land; and the unbelievers trying to walk across drowned in the act. He’s God. He will provide. He’s always provided.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r>
              <a:t>Exodus 15:22 So Moses brought Israel from the Red sea, and they went out into the wilderness of Shur; and they went three days in the wilderness, and found no water.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54-0330 | Redemption In Completeness, In Joy</a:t>
            </a:r>
          </a:p>
          <a:p>
            <a:pPr/>
            <a:r>
              <a:t>Could you imagine God taking His children, right after they got saved and filled with the Holy Ghost, to fountains of bitter water? Sure. He’d like to express His love to them again.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Exodus 16:1 And they took their journey from Elim, and all the congregation of the children of Israel came unto the wilderness of Sin…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Exodus 16:13 And it came to pass, that at even the quails came up, and covered the camp: and in the morning the dew lay round about the host.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Exodus 16:14 And when the dew that lay was gone up, behold, upon the face of the wilderness there lay a small round thing, as small as the hoar frost on the ground.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Exodus 17:1 And all the congregation of the children of Israel journeyed from the wilderness of Sin, after their journeys, according to the commandment of the LORD, and pitched in Rephidim: and there was no water for the people to drink.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Exodus 17:6 Behold, I will stand before thee there upon the rock in Horeb; and thou shalt smite the rock, and there shall come water out of it, that the people may drink. And Moses did so in the sight of the elders of Israel.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2" name="Title Text"/>
          <p:cNvSpPr txBox="1"/>
          <p:nvPr>
            <p:ph type="title"/>
          </p:nvPr>
        </p:nvSpPr>
        <p:spPr>
          <a:xfrm>
            <a:off x="901700" y="3060700"/>
            <a:ext cx="11201400" cy="1714500"/>
          </a:xfrm>
          <a:prstGeom prst="rect">
            <a:avLst/>
          </a:prstGeom>
        </p:spPr>
        <p:txBody>
          <a:bodyPr anchor="b"/>
          <a:lstStyle/>
          <a:p>
            <a:pPr/>
            <a:r>
              <a:t>Title Text</a:t>
            </a:r>
          </a:p>
        </p:txBody>
      </p:sp>
      <p:sp>
        <p:nvSpPr>
          <p:cNvPr id="13" name="Body Level One…"/>
          <p:cNvSpPr txBox="1"/>
          <p:nvPr>
            <p:ph type="body" sz="quarter" idx="1"/>
          </p:nvPr>
        </p:nvSpPr>
        <p:spPr>
          <a:xfrm>
            <a:off x="901700" y="4775200"/>
            <a:ext cx="11201400" cy="1536700"/>
          </a:xfrm>
          <a:prstGeom prst="rect">
            <a:avLst/>
          </a:prstGeom>
        </p:spPr>
        <p:txBody>
          <a:bodyPr anchor="t"/>
          <a:lstStyle>
            <a:lvl1pPr marL="0" indent="0">
              <a:lnSpc>
                <a:spcPct val="80000"/>
              </a:lnSpc>
              <a:spcBef>
                <a:spcPts val="0"/>
              </a:spcBef>
              <a:buSzTx/>
              <a:buNone/>
              <a:defRPr cap="all" spc="288">
                <a:solidFill>
                  <a:srgbClr val="3E3B39"/>
                </a:solidFill>
                <a:latin typeface="+mn-lt"/>
                <a:ea typeface="+mn-ea"/>
                <a:cs typeface="+mn-cs"/>
                <a:sym typeface="Avenir Next Regular"/>
              </a:defRPr>
            </a:lvl1pPr>
            <a:lvl2pPr marL="0" indent="0">
              <a:lnSpc>
                <a:spcPct val="80000"/>
              </a:lnSpc>
              <a:spcBef>
                <a:spcPts val="0"/>
              </a:spcBef>
              <a:buSzTx/>
              <a:buNone/>
              <a:defRPr cap="all" spc="288">
                <a:solidFill>
                  <a:srgbClr val="3E3B39"/>
                </a:solidFill>
                <a:latin typeface="+mn-lt"/>
                <a:ea typeface="+mn-ea"/>
                <a:cs typeface="+mn-cs"/>
                <a:sym typeface="Avenir Next Regular"/>
              </a:defRPr>
            </a:lvl2pPr>
            <a:lvl3pPr marL="0" indent="0">
              <a:lnSpc>
                <a:spcPct val="80000"/>
              </a:lnSpc>
              <a:spcBef>
                <a:spcPts val="0"/>
              </a:spcBef>
              <a:buSzTx/>
              <a:buNone/>
              <a:defRPr cap="all" spc="288">
                <a:solidFill>
                  <a:srgbClr val="3E3B39"/>
                </a:solidFill>
                <a:latin typeface="+mn-lt"/>
                <a:ea typeface="+mn-ea"/>
                <a:cs typeface="+mn-cs"/>
                <a:sym typeface="Avenir Next Regular"/>
              </a:defRPr>
            </a:lvl3pPr>
            <a:lvl4pPr marL="0" indent="0">
              <a:lnSpc>
                <a:spcPct val="80000"/>
              </a:lnSpc>
              <a:spcBef>
                <a:spcPts val="0"/>
              </a:spcBef>
              <a:buSzTx/>
              <a:buNone/>
              <a:defRPr cap="all" spc="288">
                <a:solidFill>
                  <a:srgbClr val="3E3B39"/>
                </a:solidFill>
                <a:latin typeface="+mn-lt"/>
                <a:ea typeface="+mn-ea"/>
                <a:cs typeface="+mn-cs"/>
                <a:sym typeface="Avenir Next Regular"/>
              </a:defRPr>
            </a:lvl4pPr>
            <a:lvl5pPr marL="0" indent="0">
              <a:lnSpc>
                <a:spcPct val="80000"/>
              </a:lnSpc>
              <a:spcBef>
                <a:spcPts val="0"/>
              </a:spcBef>
              <a:buSzTx/>
              <a:buNone/>
              <a:defRPr cap="all" spc="288">
                <a:solidFill>
                  <a:srgbClr val="3E3B39"/>
                </a:solidFill>
                <a:latin typeface="+mn-lt"/>
                <a:ea typeface="+mn-ea"/>
                <a:cs typeface="+mn-cs"/>
                <a:sym typeface="Avenir Next Regular"/>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6303925" y="9258300"/>
            <a:ext cx="409652" cy="419100"/>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5" name="Body Level One…"/>
          <p:cNvSpPr txBox="1"/>
          <p:nvPr>
            <p:ph type="body" idx="1"/>
          </p:nvPr>
        </p:nvSpPr>
        <p:spPr>
          <a:xfrm>
            <a:off x="901700" y="1727200"/>
            <a:ext cx="11201400" cy="62865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03" name="Hands making a pot out of mud using a potter’s wheel"/>
          <p:cNvSpPr/>
          <p:nvPr>
            <p:ph type="pic" sz="quarter" idx="21"/>
          </p:nvPr>
        </p:nvSpPr>
        <p:spPr>
          <a:xfrm>
            <a:off x="6489700" y="444500"/>
            <a:ext cx="6146800" cy="3962400"/>
          </a:xfrm>
          <a:prstGeom prst="rect">
            <a:avLst/>
          </a:prstGeom>
          <a:ln w="9525">
            <a:round/>
          </a:ln>
        </p:spPr>
        <p:txBody>
          <a:bodyPr lIns="91439" tIns="45719" rIns="91439" bIns="45719" anchor="t">
            <a:noAutofit/>
          </a:bodyPr>
          <a:lstStyle/>
          <a:p>
            <a:pPr/>
          </a:p>
        </p:txBody>
      </p:sp>
      <p:sp>
        <p:nvSpPr>
          <p:cNvPr id="104" name="Ceramic teacups on a wooden tabletop"/>
          <p:cNvSpPr/>
          <p:nvPr>
            <p:ph type="pic" idx="22"/>
          </p:nvPr>
        </p:nvSpPr>
        <p:spPr>
          <a:xfrm>
            <a:off x="5613400" y="3073400"/>
            <a:ext cx="8077200" cy="6527800"/>
          </a:xfrm>
          <a:prstGeom prst="rect">
            <a:avLst/>
          </a:prstGeom>
          <a:ln w="9525">
            <a:round/>
          </a:ln>
        </p:spPr>
        <p:txBody>
          <a:bodyPr lIns="91439" tIns="45719" rIns="91439" bIns="45719" anchor="t">
            <a:noAutofit/>
          </a:bodyPr>
          <a:lstStyle/>
          <a:p>
            <a:pPr/>
          </a:p>
        </p:txBody>
      </p:sp>
      <p:sp>
        <p:nvSpPr>
          <p:cNvPr id="105" name="Close-up of ceramic bowls"/>
          <p:cNvSpPr/>
          <p:nvPr>
            <p:ph type="pic" idx="23"/>
          </p:nvPr>
        </p:nvSpPr>
        <p:spPr>
          <a:xfrm>
            <a:off x="406400" y="368300"/>
            <a:ext cx="5981700" cy="9006155"/>
          </a:xfrm>
          <a:prstGeom prst="rect">
            <a:avLst/>
          </a:prstGeom>
          <a:ln w="9525">
            <a:round/>
          </a:ln>
        </p:spPr>
        <p:txBody>
          <a:bodyPr lIns="91439" tIns="45719" rIns="91439" bIns="45719" anchor="t">
            <a:noAutofit/>
          </a:bodyPr>
          <a:lstStyle/>
          <a:p>
            <a:pP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3" name="–Johnny Appleseed"/>
          <p:cNvSpPr txBox="1"/>
          <p:nvPr>
            <p:ph type="body" sz="quarter" idx="21"/>
          </p:nvPr>
        </p:nvSpPr>
        <p:spPr>
          <a:xfrm>
            <a:off x="1270000" y="6362700"/>
            <a:ext cx="10464800" cy="660400"/>
          </a:xfrm>
          <a:prstGeom prst="rect">
            <a:avLst/>
          </a:prstGeom>
        </p:spPr>
        <p:txBody>
          <a:bodyPr>
            <a:spAutoFit/>
          </a:bodyPr>
          <a:lstStyle>
            <a:lvl1pPr marL="0" indent="0" algn="ctr">
              <a:lnSpc>
                <a:spcPct val="90000"/>
              </a:lnSpc>
              <a:spcBef>
                <a:spcPts val="1200"/>
              </a:spcBef>
              <a:buSzTx/>
              <a:buNone/>
              <a:defRPr i="1" sz="3200">
                <a:latin typeface="+mn-lt"/>
                <a:ea typeface="+mn-ea"/>
                <a:cs typeface="+mn-cs"/>
                <a:sym typeface="Avenir Next Regular"/>
              </a:defRPr>
            </a:lvl1pPr>
          </a:lstStyle>
          <a:p>
            <a:pPr/>
            <a:r>
              <a:t>–Johnny Appleseed</a:t>
            </a:r>
          </a:p>
        </p:txBody>
      </p:sp>
      <p:sp>
        <p:nvSpPr>
          <p:cNvPr id="114" name="“Type a quote here.”"/>
          <p:cNvSpPr txBox="1"/>
          <p:nvPr>
            <p:ph type="body" sz="quarter" idx="22"/>
          </p:nvPr>
        </p:nvSpPr>
        <p:spPr>
          <a:xfrm>
            <a:off x="1270000" y="4248150"/>
            <a:ext cx="10464800" cy="723900"/>
          </a:xfrm>
          <a:prstGeom prst="rect">
            <a:avLst/>
          </a:prstGeom>
        </p:spPr>
        <p:txBody>
          <a:bodyPr>
            <a:spAutoFit/>
          </a:bodyPr>
          <a:lstStyle>
            <a:lvl1pPr marL="0" indent="0" algn="ctr">
              <a:lnSpc>
                <a:spcPct val="90000"/>
              </a:lnSpc>
              <a:buSzTx/>
              <a:buNone/>
              <a:defRPr>
                <a:latin typeface="Avenir Next Demi Bold"/>
                <a:ea typeface="Avenir Next Demi Bold"/>
                <a:cs typeface="Avenir Next Demi Bold"/>
                <a:sym typeface="Avenir Next Demi Bold"/>
              </a:defRPr>
            </a:lvl1pPr>
          </a:lstStyle>
          <a:p>
            <a:pPr/>
            <a:r>
              <a:t>“Type a quote here.” </a:t>
            </a: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22" name="Hands making a pot out of mud using a potter’s wheel"/>
          <p:cNvSpPr/>
          <p:nvPr>
            <p:ph type="pic" idx="21"/>
          </p:nvPr>
        </p:nvSpPr>
        <p:spPr>
          <a:xfrm>
            <a:off x="-1219200" y="-63500"/>
            <a:ext cx="15572526" cy="10045700"/>
          </a:xfrm>
          <a:prstGeom prst="rect">
            <a:avLst/>
          </a:prstGeom>
        </p:spPr>
        <p:txBody>
          <a:bodyPr lIns="91439" tIns="45719" rIns="91439" bIns="45719" anchor="t">
            <a:noAutofit/>
          </a:bodyPr>
          <a:lstStyle/>
          <a:p>
            <a:pP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pic>
        <p:nvPicPr>
          <p:cNvPr id="21" name="chalk_line_box_10x7.png" descr="chalk_line_box_10x7.png"/>
          <p:cNvPicPr>
            <a:picLocks noChangeAspect="0"/>
          </p:cNvPicPr>
          <p:nvPr/>
        </p:nvPicPr>
        <p:blipFill>
          <a:blip r:embed="rId2">
            <a:alphaModFix amt="45000"/>
            <a:extLst/>
          </a:blip>
          <a:stretch>
            <a:fillRect/>
          </a:stretch>
        </p:blipFill>
        <p:spPr>
          <a:xfrm>
            <a:off x="317500" y="6794500"/>
            <a:ext cx="12344400" cy="2336800"/>
          </a:xfrm>
          <a:prstGeom prst="rect">
            <a:avLst/>
          </a:prstGeom>
          <a:ln w="12700">
            <a:miter lim="400000"/>
          </a:ln>
        </p:spPr>
      </p:pic>
      <p:sp>
        <p:nvSpPr>
          <p:cNvPr id="22" name="Assorted pieces of ceramic pottery"/>
          <p:cNvSpPr/>
          <p:nvPr>
            <p:ph type="pic" idx="21"/>
          </p:nvPr>
        </p:nvSpPr>
        <p:spPr>
          <a:xfrm>
            <a:off x="393700" y="266700"/>
            <a:ext cx="12242800" cy="6273800"/>
          </a:xfrm>
          <a:prstGeom prst="rect">
            <a:avLst/>
          </a:prstGeom>
          <a:ln w="9525">
            <a:round/>
          </a:ln>
        </p:spPr>
        <p:txBody>
          <a:bodyPr lIns="91439" tIns="45719" rIns="91439" bIns="45719" anchor="t">
            <a:noAutofit/>
          </a:bodyPr>
          <a:lstStyle/>
          <a:p>
            <a:pPr/>
          </a:p>
        </p:txBody>
      </p:sp>
      <p:sp>
        <p:nvSpPr>
          <p:cNvPr id="23" name="Title Text"/>
          <p:cNvSpPr txBox="1"/>
          <p:nvPr>
            <p:ph type="title"/>
          </p:nvPr>
        </p:nvSpPr>
        <p:spPr>
          <a:xfrm>
            <a:off x="901700" y="6934200"/>
            <a:ext cx="11201400" cy="952500"/>
          </a:xfrm>
          <a:prstGeom prst="rect">
            <a:avLst/>
          </a:prstGeom>
        </p:spPr>
        <p:txBody>
          <a:bodyPr anchor="b"/>
          <a:lstStyle/>
          <a:p>
            <a:pPr/>
            <a:r>
              <a:t>Title Text</a:t>
            </a:r>
          </a:p>
        </p:txBody>
      </p:sp>
      <p:sp>
        <p:nvSpPr>
          <p:cNvPr id="24" name="Body Level One…"/>
          <p:cNvSpPr txBox="1"/>
          <p:nvPr>
            <p:ph type="body" sz="quarter" idx="1"/>
          </p:nvPr>
        </p:nvSpPr>
        <p:spPr>
          <a:xfrm>
            <a:off x="901700" y="7823200"/>
            <a:ext cx="11201400" cy="1206500"/>
          </a:xfrm>
          <a:prstGeom prst="rect">
            <a:avLst/>
          </a:prstGeom>
        </p:spPr>
        <p:txBody>
          <a:bodyPr anchor="t"/>
          <a:lstStyle>
            <a:lvl1pPr marL="0" indent="0">
              <a:lnSpc>
                <a:spcPct val="80000"/>
              </a:lnSpc>
              <a:spcBef>
                <a:spcPts val="0"/>
              </a:spcBef>
              <a:buSzTx/>
              <a:buNone/>
              <a:defRPr cap="all" spc="288">
                <a:solidFill>
                  <a:srgbClr val="3E3B39"/>
                </a:solidFill>
                <a:latin typeface="+mn-lt"/>
                <a:ea typeface="+mn-ea"/>
                <a:cs typeface="+mn-cs"/>
                <a:sym typeface="Avenir Next Regular"/>
              </a:defRPr>
            </a:lvl1pPr>
            <a:lvl2pPr marL="0" indent="0">
              <a:lnSpc>
                <a:spcPct val="80000"/>
              </a:lnSpc>
              <a:spcBef>
                <a:spcPts val="0"/>
              </a:spcBef>
              <a:buSzTx/>
              <a:buNone/>
              <a:defRPr cap="all" spc="288">
                <a:solidFill>
                  <a:srgbClr val="3E3B39"/>
                </a:solidFill>
                <a:latin typeface="+mn-lt"/>
                <a:ea typeface="+mn-ea"/>
                <a:cs typeface="+mn-cs"/>
                <a:sym typeface="Avenir Next Regular"/>
              </a:defRPr>
            </a:lvl2pPr>
            <a:lvl3pPr marL="0" indent="0">
              <a:lnSpc>
                <a:spcPct val="80000"/>
              </a:lnSpc>
              <a:spcBef>
                <a:spcPts val="0"/>
              </a:spcBef>
              <a:buSzTx/>
              <a:buNone/>
              <a:defRPr cap="all" spc="288">
                <a:solidFill>
                  <a:srgbClr val="3E3B39"/>
                </a:solidFill>
                <a:latin typeface="+mn-lt"/>
                <a:ea typeface="+mn-ea"/>
                <a:cs typeface="+mn-cs"/>
                <a:sym typeface="Avenir Next Regular"/>
              </a:defRPr>
            </a:lvl3pPr>
            <a:lvl4pPr marL="0" indent="0">
              <a:lnSpc>
                <a:spcPct val="80000"/>
              </a:lnSpc>
              <a:spcBef>
                <a:spcPts val="0"/>
              </a:spcBef>
              <a:buSzTx/>
              <a:buNone/>
              <a:defRPr cap="all" spc="288">
                <a:solidFill>
                  <a:srgbClr val="3E3B39"/>
                </a:solidFill>
                <a:latin typeface="+mn-lt"/>
                <a:ea typeface="+mn-ea"/>
                <a:cs typeface="+mn-cs"/>
                <a:sym typeface="Avenir Next Regular"/>
              </a:defRPr>
            </a:lvl4pPr>
            <a:lvl5pPr marL="0" indent="0">
              <a:lnSpc>
                <a:spcPct val="80000"/>
              </a:lnSpc>
              <a:spcBef>
                <a:spcPts val="0"/>
              </a:spcBef>
              <a:buSzTx/>
              <a:buNone/>
              <a:defRPr cap="all" spc="288">
                <a:solidFill>
                  <a:srgbClr val="3E3B39"/>
                </a:solidFill>
                <a:latin typeface="+mn-lt"/>
                <a:ea typeface="+mn-ea"/>
                <a:cs typeface="+mn-cs"/>
                <a:sym typeface="Avenir Next Regular"/>
              </a:defRPr>
            </a:lvl5p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xfrm>
            <a:off x="6303925" y="9258300"/>
            <a:ext cx="409652" cy="4191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2" name="Title Text"/>
          <p:cNvSpPr txBox="1"/>
          <p:nvPr>
            <p:ph type="title"/>
          </p:nvPr>
        </p:nvSpPr>
        <p:spPr>
          <a:xfrm>
            <a:off x="901700" y="3898900"/>
            <a:ext cx="11201400" cy="1943100"/>
          </a:xfrm>
          <a:prstGeom prst="rect">
            <a:avLst/>
          </a:prstGeom>
        </p:spPr>
        <p:txBody>
          <a:bodyPr anchor="ctr"/>
          <a:lstStyle/>
          <a:p>
            <a:pPr/>
            <a:r>
              <a:t>Title Text</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0" name="Brown ceramic bowls arranged in rows"/>
          <p:cNvSpPr/>
          <p:nvPr>
            <p:ph type="pic" sz="half" idx="21"/>
          </p:nvPr>
        </p:nvSpPr>
        <p:spPr>
          <a:xfrm>
            <a:off x="6457950" y="787400"/>
            <a:ext cx="5626100" cy="8440242"/>
          </a:xfrm>
          <a:prstGeom prst="rect">
            <a:avLst/>
          </a:prstGeom>
          <a:ln w="9525">
            <a:round/>
          </a:ln>
        </p:spPr>
        <p:txBody>
          <a:bodyPr lIns="91439" tIns="45719" rIns="91439" bIns="45719" anchor="t">
            <a:noAutofit/>
          </a:bodyPr>
          <a:lstStyle/>
          <a:p>
            <a:pPr/>
          </a:p>
        </p:txBody>
      </p:sp>
      <p:sp>
        <p:nvSpPr>
          <p:cNvPr id="41" name="Title Text"/>
          <p:cNvSpPr txBox="1"/>
          <p:nvPr>
            <p:ph type="title"/>
          </p:nvPr>
        </p:nvSpPr>
        <p:spPr>
          <a:xfrm>
            <a:off x="901700" y="927100"/>
            <a:ext cx="5080000" cy="4102100"/>
          </a:xfrm>
          <a:prstGeom prst="rect">
            <a:avLst/>
          </a:prstGeom>
        </p:spPr>
        <p:txBody>
          <a:bodyPr anchor="b"/>
          <a:lstStyle/>
          <a:p>
            <a:pPr/>
            <a:r>
              <a:t>Title Text</a:t>
            </a:r>
          </a:p>
        </p:txBody>
      </p:sp>
      <p:sp>
        <p:nvSpPr>
          <p:cNvPr id="42" name="Body Level One…"/>
          <p:cNvSpPr txBox="1"/>
          <p:nvPr>
            <p:ph type="body" sz="quarter" idx="1"/>
          </p:nvPr>
        </p:nvSpPr>
        <p:spPr>
          <a:xfrm>
            <a:off x="901700" y="5029200"/>
            <a:ext cx="5080000" cy="3683000"/>
          </a:xfrm>
          <a:prstGeom prst="rect">
            <a:avLst/>
          </a:prstGeom>
        </p:spPr>
        <p:txBody>
          <a:bodyPr anchor="t"/>
          <a:lstStyle>
            <a:lvl1pPr marL="0" indent="0">
              <a:lnSpc>
                <a:spcPct val="80000"/>
              </a:lnSpc>
              <a:spcBef>
                <a:spcPts val="0"/>
              </a:spcBef>
              <a:buSzTx/>
              <a:buNone/>
              <a:defRPr cap="all" spc="288">
                <a:solidFill>
                  <a:srgbClr val="3E3B39"/>
                </a:solidFill>
                <a:latin typeface="+mn-lt"/>
                <a:ea typeface="+mn-ea"/>
                <a:cs typeface="+mn-cs"/>
                <a:sym typeface="Avenir Next Regular"/>
              </a:defRPr>
            </a:lvl1pPr>
            <a:lvl2pPr marL="0" indent="0">
              <a:lnSpc>
                <a:spcPct val="80000"/>
              </a:lnSpc>
              <a:spcBef>
                <a:spcPts val="0"/>
              </a:spcBef>
              <a:buSzTx/>
              <a:buNone/>
              <a:defRPr cap="all" spc="288">
                <a:solidFill>
                  <a:srgbClr val="3E3B39"/>
                </a:solidFill>
                <a:latin typeface="+mn-lt"/>
                <a:ea typeface="+mn-ea"/>
                <a:cs typeface="+mn-cs"/>
                <a:sym typeface="Avenir Next Regular"/>
              </a:defRPr>
            </a:lvl2pPr>
            <a:lvl3pPr marL="0" indent="0">
              <a:lnSpc>
                <a:spcPct val="80000"/>
              </a:lnSpc>
              <a:spcBef>
                <a:spcPts val="0"/>
              </a:spcBef>
              <a:buSzTx/>
              <a:buNone/>
              <a:defRPr cap="all" spc="288">
                <a:solidFill>
                  <a:srgbClr val="3E3B39"/>
                </a:solidFill>
                <a:latin typeface="+mn-lt"/>
                <a:ea typeface="+mn-ea"/>
                <a:cs typeface="+mn-cs"/>
                <a:sym typeface="Avenir Next Regular"/>
              </a:defRPr>
            </a:lvl3pPr>
            <a:lvl4pPr marL="0" indent="0">
              <a:lnSpc>
                <a:spcPct val="80000"/>
              </a:lnSpc>
              <a:spcBef>
                <a:spcPts val="0"/>
              </a:spcBef>
              <a:buSzTx/>
              <a:buNone/>
              <a:defRPr cap="all" spc="288">
                <a:solidFill>
                  <a:srgbClr val="3E3B39"/>
                </a:solidFill>
                <a:latin typeface="+mn-lt"/>
                <a:ea typeface="+mn-ea"/>
                <a:cs typeface="+mn-cs"/>
                <a:sym typeface="Avenir Next Regular"/>
              </a:defRPr>
            </a:lvl4pPr>
            <a:lvl5pPr marL="0" indent="0">
              <a:lnSpc>
                <a:spcPct val="80000"/>
              </a:lnSpc>
              <a:spcBef>
                <a:spcPts val="0"/>
              </a:spcBef>
              <a:buSzTx/>
              <a:buNone/>
              <a:defRPr cap="all" spc="288">
                <a:solidFill>
                  <a:srgbClr val="3E3B39"/>
                </a:solidFill>
                <a:latin typeface="+mn-lt"/>
                <a:ea typeface="+mn-ea"/>
                <a:cs typeface="+mn-cs"/>
                <a:sym typeface="Avenir Next Regular"/>
              </a:defRPr>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xfrm>
            <a:off x="6303925" y="9258300"/>
            <a:ext cx="409652" cy="4191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0" name="Title Text"/>
          <p:cNvSpPr txBox="1"/>
          <p:nvPr>
            <p:ph type="title"/>
          </p:nvPr>
        </p:nvSpPr>
        <p:spPr>
          <a:prstGeom prst="rect">
            <a:avLst/>
          </a:prstGeom>
        </p:spPr>
        <p:txBody>
          <a:bodyPr/>
          <a:lstStyle/>
          <a:p>
            <a:pPr/>
            <a:r>
              <a:t>Title Text</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8" name="Title Text"/>
          <p:cNvSpPr txBox="1"/>
          <p:nvPr>
            <p:ph type="title"/>
          </p:nvPr>
        </p:nvSpPr>
        <p:spPr>
          <a:prstGeom prst="rect">
            <a:avLst/>
          </a:prstGeom>
        </p:spPr>
        <p:txBody>
          <a:bodyPr/>
          <a:lstStyle/>
          <a:p>
            <a:pPr/>
            <a:r>
              <a:t>Title Text</a:t>
            </a:r>
          </a:p>
        </p:txBody>
      </p:sp>
      <p:sp>
        <p:nvSpPr>
          <p:cNvPr id="5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7" name="Brown ceramic bowls arranged in rows"/>
          <p:cNvSpPr/>
          <p:nvPr>
            <p:ph type="pic" sz="half" idx="21"/>
          </p:nvPr>
        </p:nvSpPr>
        <p:spPr>
          <a:xfrm>
            <a:off x="6724650" y="1397000"/>
            <a:ext cx="5626100" cy="8441381"/>
          </a:xfrm>
          <a:prstGeom prst="rect">
            <a:avLst/>
          </a:prstGeom>
          <a:ln w="9525">
            <a:round/>
          </a:ln>
        </p:spPr>
        <p:txBody>
          <a:bodyPr lIns="91439" tIns="45719" rIns="91439" bIns="45719" anchor="t">
            <a:noAutofit/>
          </a:bodyPr>
          <a:lstStyle/>
          <a:p>
            <a:pPr/>
          </a:p>
        </p:txBody>
      </p:sp>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sz="half" idx="1"/>
          </p:nvPr>
        </p:nvSpPr>
        <p:spPr>
          <a:xfrm>
            <a:off x="901700" y="2603500"/>
            <a:ext cx="5334000" cy="5969000"/>
          </a:xfrm>
          <a:prstGeom prst="rect">
            <a:avLst/>
          </a:prstGeom>
        </p:spPr>
        <p:txBody>
          <a:bodyPr/>
          <a:lstStyle>
            <a:lvl1pPr marL="393700" indent="-393700">
              <a:lnSpc>
                <a:spcPct val="90000"/>
              </a:lnSpc>
              <a:spcBef>
                <a:spcPts val="2800"/>
              </a:spcBef>
              <a:defRPr sz="3200"/>
            </a:lvl1pPr>
            <a:lvl2pPr marL="787400" indent="-393700">
              <a:lnSpc>
                <a:spcPct val="90000"/>
              </a:lnSpc>
              <a:spcBef>
                <a:spcPts val="2800"/>
              </a:spcBef>
              <a:defRPr sz="3200"/>
            </a:lvl2pPr>
            <a:lvl3pPr marL="1181100" indent="-393700">
              <a:lnSpc>
                <a:spcPct val="90000"/>
              </a:lnSpc>
              <a:spcBef>
                <a:spcPts val="2800"/>
              </a:spcBef>
              <a:defRPr sz="3200"/>
            </a:lvl3pPr>
            <a:lvl4pPr marL="1574800" indent="-393700">
              <a:lnSpc>
                <a:spcPct val="90000"/>
              </a:lnSpc>
              <a:spcBef>
                <a:spcPts val="2800"/>
              </a:spcBef>
              <a:defRPr sz="3200"/>
            </a:lvl4pPr>
            <a:lvl5pPr marL="1968500" indent="-393700">
              <a:lnSpc>
                <a:spcPct val="90000"/>
              </a:lnSpc>
              <a:spcBef>
                <a:spcPts val="2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7" name="Title Text"/>
          <p:cNvSpPr txBox="1"/>
          <p:nvPr>
            <p:ph type="title"/>
          </p:nvPr>
        </p:nvSpPr>
        <p:spPr>
          <a:prstGeom prst="rect">
            <a:avLst/>
          </a:prstGeom>
        </p:spPr>
        <p:txBody>
          <a:bodyPr/>
          <a:lstStyle/>
          <a:p>
            <a:pPr/>
            <a:r>
              <a:t>Title Text</a:t>
            </a:r>
          </a:p>
        </p:txBody>
      </p:sp>
      <p:sp>
        <p:nvSpPr>
          <p:cNvPr id="78" name="Body Level One…"/>
          <p:cNvSpPr txBox="1"/>
          <p:nvPr>
            <p:ph type="body" sz="half" idx="1"/>
          </p:nvPr>
        </p:nvSpPr>
        <p:spPr>
          <a:xfrm>
            <a:off x="901700" y="2603500"/>
            <a:ext cx="5334000" cy="5969000"/>
          </a:xfrm>
          <a:prstGeom prst="rect">
            <a:avLst/>
          </a:prstGeom>
        </p:spPr>
        <p:txBody>
          <a:bodyPr/>
          <a:lstStyle>
            <a:lvl1pPr marL="393700" indent="-393700">
              <a:lnSpc>
                <a:spcPct val="90000"/>
              </a:lnSpc>
              <a:spcBef>
                <a:spcPts val="2800"/>
              </a:spcBef>
              <a:defRPr sz="3200"/>
            </a:lvl1pPr>
            <a:lvl2pPr marL="787400" indent="-393700">
              <a:lnSpc>
                <a:spcPct val="90000"/>
              </a:lnSpc>
              <a:spcBef>
                <a:spcPts val="2800"/>
              </a:spcBef>
              <a:defRPr sz="3200"/>
            </a:lvl2pPr>
            <a:lvl3pPr marL="1181100" indent="-393700">
              <a:lnSpc>
                <a:spcPct val="90000"/>
              </a:lnSpc>
              <a:spcBef>
                <a:spcPts val="2800"/>
              </a:spcBef>
              <a:defRPr sz="3200"/>
            </a:lvl3pPr>
            <a:lvl4pPr marL="1574800" indent="-393700">
              <a:lnSpc>
                <a:spcPct val="90000"/>
              </a:lnSpc>
              <a:spcBef>
                <a:spcPts val="2800"/>
              </a:spcBef>
              <a:defRPr sz="3200"/>
            </a:lvl4pPr>
            <a:lvl5pPr marL="1968500" indent="-393700">
              <a:lnSpc>
                <a:spcPct val="90000"/>
              </a:lnSpc>
              <a:spcBef>
                <a:spcPts val="2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6" name="Title Text"/>
          <p:cNvSpPr txBox="1"/>
          <p:nvPr>
            <p:ph type="title"/>
          </p:nvPr>
        </p:nvSpPr>
        <p:spPr>
          <a:prstGeom prst="rect">
            <a:avLst/>
          </a:prstGeom>
        </p:spPr>
        <p:txBody>
          <a:bodyPr/>
          <a:lstStyle/>
          <a:p>
            <a:pPr/>
            <a:r>
              <a:t>Title Text</a:t>
            </a:r>
          </a:p>
        </p:txBody>
      </p:sp>
      <p:sp>
        <p:nvSpPr>
          <p:cNvPr id="87" name="Body Level One…"/>
          <p:cNvSpPr txBox="1"/>
          <p:nvPr>
            <p:ph type="body" sz="half" idx="1"/>
          </p:nvPr>
        </p:nvSpPr>
        <p:spPr>
          <a:xfrm>
            <a:off x="901700" y="2603500"/>
            <a:ext cx="5334000" cy="5969000"/>
          </a:xfrm>
          <a:prstGeom prst="rect">
            <a:avLst/>
          </a:prstGeom>
        </p:spPr>
        <p:txBody>
          <a:bodyPr/>
          <a:lstStyle>
            <a:lvl1pPr marL="393700" indent="-393700">
              <a:lnSpc>
                <a:spcPct val="90000"/>
              </a:lnSpc>
              <a:spcBef>
                <a:spcPts val="2800"/>
              </a:spcBef>
              <a:defRPr sz="3200"/>
            </a:lvl1pPr>
            <a:lvl2pPr marL="787400" indent="-393700">
              <a:lnSpc>
                <a:spcPct val="90000"/>
              </a:lnSpc>
              <a:spcBef>
                <a:spcPts val="2800"/>
              </a:spcBef>
              <a:defRPr sz="3200"/>
            </a:lvl2pPr>
            <a:lvl3pPr marL="1181100" indent="-393700">
              <a:lnSpc>
                <a:spcPct val="90000"/>
              </a:lnSpc>
              <a:spcBef>
                <a:spcPts val="2800"/>
              </a:spcBef>
              <a:defRPr sz="3200"/>
            </a:lvl3pPr>
            <a:lvl4pPr marL="1574800" indent="-393700">
              <a:lnSpc>
                <a:spcPct val="90000"/>
              </a:lnSpc>
              <a:spcBef>
                <a:spcPts val="2800"/>
              </a:spcBef>
              <a:defRPr sz="3200"/>
            </a:lvl4pPr>
            <a:lvl5pPr marL="1968500" indent="-393700">
              <a:lnSpc>
                <a:spcPct val="90000"/>
              </a:lnSpc>
              <a:spcBef>
                <a:spcPts val="2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chalk_line_10x7.png" descr="chalk_line_10x7.png"/>
          <p:cNvPicPr>
            <a:picLocks noChangeAspect="0"/>
          </p:cNvPicPr>
          <p:nvPr/>
        </p:nvPicPr>
        <p:blipFill>
          <a:blip r:embed="rId3">
            <a:alphaModFix amt="45000"/>
            <a:extLst/>
          </a:blip>
          <a:stretch>
            <a:fillRect/>
          </a:stretch>
        </p:blipFill>
        <p:spPr>
          <a:xfrm>
            <a:off x="393700" y="355600"/>
            <a:ext cx="12217400" cy="8775700"/>
          </a:xfrm>
          <a:prstGeom prst="rect">
            <a:avLst/>
          </a:prstGeom>
          <a:ln w="12700">
            <a:miter lim="400000"/>
          </a:ln>
        </p:spPr>
      </p:pic>
      <p:sp>
        <p:nvSpPr>
          <p:cNvPr id="3" name="Title Text"/>
          <p:cNvSpPr txBox="1"/>
          <p:nvPr>
            <p:ph type="title"/>
          </p:nvPr>
        </p:nvSpPr>
        <p:spPr>
          <a:xfrm>
            <a:off x="901700" y="635000"/>
            <a:ext cx="11201400" cy="171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Body Level One…"/>
          <p:cNvSpPr txBox="1"/>
          <p:nvPr>
            <p:ph type="body" idx="1"/>
          </p:nvPr>
        </p:nvSpPr>
        <p:spPr>
          <a:xfrm>
            <a:off x="901700" y="2603500"/>
            <a:ext cx="11201400" cy="596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6299200" y="9258300"/>
            <a:ext cx="409652" cy="419100"/>
          </a:xfrm>
          <a:prstGeom prst="rect">
            <a:avLst/>
          </a:prstGeom>
          <a:ln w="12700">
            <a:miter lim="400000"/>
          </a:ln>
        </p:spPr>
        <p:txBody>
          <a:bodyPr wrap="none" lIns="50800" tIns="50800" rIns="50800" bIns="50800">
            <a:spAutoFit/>
          </a:bodyPr>
          <a:lstStyle>
            <a:lvl1pPr algn="ctr">
              <a:spcBef>
                <a:spcPts val="0"/>
              </a:spcBef>
              <a:defRPr b="1" cap="all" sz="1800">
                <a:latin typeface="+mn-lt"/>
                <a:ea typeface="+mn-ea"/>
                <a:cs typeface="+mn-cs"/>
                <a:sym typeface="Avenir Next Regular"/>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1pPr>
      <a:lvl2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2pPr>
      <a:lvl3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3pPr>
      <a:lvl4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4pPr>
      <a:lvl5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5pPr>
      <a:lvl6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6pPr>
      <a:lvl7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7pPr>
      <a:lvl8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8pPr>
      <a:lvl9pPr marL="0" marR="0" indent="0" algn="l" defTabSz="584200" rtl="0" latinLnBrk="0">
        <a:lnSpc>
          <a:spcPct val="80000"/>
        </a:lnSpc>
        <a:spcBef>
          <a:spcPts val="0"/>
        </a:spcBef>
        <a:spcAft>
          <a:spcPts val="0"/>
        </a:spcAft>
        <a:buClrTx/>
        <a:buSzTx/>
        <a:buFontTx/>
        <a:buNone/>
        <a:tabLst/>
        <a:defRPr b="1" baseline="0" cap="all" i="0" spc="384" strike="noStrike" sz="4800" u="none">
          <a:solidFill>
            <a:srgbClr val="3E3B39"/>
          </a:solidFill>
          <a:effectLst>
            <a:outerShdw sx="100000" sy="100000" kx="0" ky="0" algn="b" rotWithShape="0" blurRad="25400" dist="25400" dir="5520000">
              <a:srgbClr val="FFFFFF">
                <a:alpha val="72000"/>
              </a:srgbClr>
            </a:outerShdw>
          </a:effectLst>
          <a:uFillTx/>
          <a:latin typeface="+mn-lt"/>
          <a:ea typeface="+mn-ea"/>
          <a:cs typeface="+mn-cs"/>
          <a:sym typeface="Avenir Next Regular"/>
        </a:defRPr>
      </a:lvl9pPr>
    </p:titleStyle>
    <p:bodyStyle>
      <a:lvl1pPr marL="444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3200"/>
        </a:spcBef>
        <a:spcAft>
          <a:spcPts val="0"/>
        </a:spcAft>
        <a:buClrTx/>
        <a:buSzPct val="75000"/>
        <a:buFontTx/>
        <a:buChar char="•"/>
        <a:tabLst/>
        <a:defRPr b="0" baseline="0" cap="none" i="0" spc="0" strike="noStrike" sz="3600" u="none">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lvl9pPr>
    </p:bodyStyle>
    <p:otherStyle>
      <a:lvl1pPr marL="0" marR="0" indent="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1pPr>
      <a:lvl2pPr marL="0" marR="0" indent="22860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2pPr>
      <a:lvl3pPr marL="0" marR="0" indent="45720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3pPr>
      <a:lvl4pPr marL="0" marR="0" indent="68580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4pPr>
      <a:lvl5pPr marL="0" marR="0" indent="91440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5pPr>
      <a:lvl6pPr marL="0" marR="0" indent="114300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6pPr>
      <a:lvl7pPr marL="0" marR="0" indent="137160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7pPr>
      <a:lvl8pPr marL="0" marR="0" indent="160020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8pPr>
      <a:lvl9pPr marL="0" marR="0" indent="1828800" algn="ctr" defTabSz="584200" latinLnBrk="0">
        <a:lnSpc>
          <a:spcPct val="100000"/>
        </a:lnSpc>
        <a:spcBef>
          <a:spcPts val="0"/>
        </a:spcBef>
        <a:spcAft>
          <a:spcPts val="0"/>
        </a:spcAft>
        <a:buClrTx/>
        <a:buSzTx/>
        <a:buFontTx/>
        <a:buNone/>
        <a:tabLst/>
        <a:defRPr b="1" baseline="0" cap="all" i="0" spc="0" strike="noStrike" sz="1800" u="none">
          <a:solidFill>
            <a:schemeClr val="tx1"/>
          </a:solidFill>
          <a:effectLst>
            <a:outerShdw sx="100000" sy="100000" kx="0" ky="0" algn="b" rotWithShape="0" blurRad="25400" dist="25400" dir="5520000">
              <a:srgbClr val="FFFFFF">
                <a:alpha val="71999"/>
              </a:srgbClr>
            </a:outerShdw>
          </a:effectLst>
          <a:uFillTx/>
          <a:latin typeface="+mn-lt"/>
          <a:ea typeface="+mn-ea"/>
          <a:cs typeface="+mn-cs"/>
          <a:sym typeface="Avenir Nex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water-from-the-rock.png" descr="water-from-the-rock.png"/>
          <p:cNvPicPr>
            <a:picLocks noChangeAspect="0"/>
          </p:cNvPicPr>
          <p:nvPr>
            <p:ph type="pic" idx="21"/>
          </p:nvPr>
        </p:nvPicPr>
        <p:blipFill>
          <a:blip r:embed="rId3">
            <a:extLst/>
          </a:blip>
          <a:stretch>
            <a:fillRect/>
          </a:stretch>
        </p:blipFill>
        <p:spPr>
          <a:xfrm>
            <a:off x="355600" y="330200"/>
            <a:ext cx="12293600" cy="6248401"/>
          </a:xfrm>
          <a:prstGeom prst="rect">
            <a:avLst/>
          </a:prstGeom>
        </p:spPr>
      </p:pic>
      <p:sp>
        <p:nvSpPr>
          <p:cNvPr id="140" name="Echoes of Mercy"/>
          <p:cNvSpPr txBox="1"/>
          <p:nvPr>
            <p:ph type="title"/>
          </p:nvPr>
        </p:nvSpPr>
        <p:spPr>
          <a:prstGeom prst="rect">
            <a:avLst/>
          </a:prstGeom>
        </p:spPr>
        <p:txBody>
          <a:bodyPr/>
          <a:lstStyle/>
          <a:p>
            <a:pPr/>
            <a:r>
              <a:t>Echoes of Mercy</a:t>
            </a:r>
          </a:p>
        </p:txBody>
      </p:sp>
      <p:sp>
        <p:nvSpPr>
          <p:cNvPr id="141" name="In The Wilderness"/>
          <p:cNvSpPr txBox="1"/>
          <p:nvPr>
            <p:ph type="body" sz="quarter" idx="1"/>
          </p:nvPr>
        </p:nvSpPr>
        <p:spPr>
          <a:prstGeom prst="rect">
            <a:avLst/>
          </a:prstGeom>
        </p:spPr>
        <p:txBody>
          <a:bodyPr/>
          <a:lstStyle/>
          <a:p>
            <a:pPr/>
            <a:r>
              <a:t>In The Wilderness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israel-wandering.png" descr="israel-wandering.png"/>
          <p:cNvPicPr>
            <a:picLocks noChangeAspect="1"/>
          </p:cNvPicPr>
          <p:nvPr>
            <p:ph type="pic" idx="21"/>
          </p:nvPr>
        </p:nvPicPr>
        <p:blipFill>
          <a:blip r:embed="rId3">
            <a:extLst/>
          </a:blip>
          <a:srcRect l="0" t="6" r="0" b="24993"/>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israel-not-crossing.png" descr="israel-not-crossing.png"/>
          <p:cNvPicPr>
            <a:picLocks noChangeAspect="1"/>
          </p:cNvPicPr>
          <p:nvPr>
            <p:ph type="pic" idx="21"/>
          </p:nvPr>
        </p:nvPicPr>
        <p:blipFill>
          <a:blip r:embed="rId3">
            <a:extLst/>
          </a:blip>
          <a:srcRect l="0" t="12500" r="0" b="12500"/>
          <a:stretch>
            <a:fillRect/>
          </a:stretch>
        </p:blipFill>
        <p:spPr>
          <a:xfrm>
            <a:off x="-1" y="0"/>
            <a:ext cx="13004801" cy="9753600"/>
          </a:xfrm>
          <a:prstGeom prst="rect">
            <a:avLst/>
          </a:pr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woman-at-the-well.png" descr="woman-at-the-well.png"/>
          <p:cNvPicPr>
            <a:picLocks noChangeAspect="1"/>
          </p:cNvPicPr>
          <p:nvPr>
            <p:ph type="pic" idx="21"/>
          </p:nvPr>
        </p:nvPicPr>
        <p:blipFill>
          <a:blip r:embed="rId3">
            <a:extLst/>
          </a:blip>
          <a:srcRect l="0" t="0" r="0" b="2500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peter-sinking.png" descr="peter-sinking.png"/>
          <p:cNvPicPr>
            <a:picLocks noChangeAspect="1"/>
          </p:cNvPicPr>
          <p:nvPr>
            <p:ph type="pic" idx="21"/>
          </p:nvPr>
        </p:nvPicPr>
        <p:blipFill>
          <a:blip r:embed="rId2">
            <a:extLst/>
          </a:blip>
          <a:srcRect l="0" t="3278" r="0" b="21721"/>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jordan-river.png" descr="jordan-river.png"/>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red-sea-crossing.png" descr="red-sea-crossing.png"/>
          <p:cNvPicPr>
            <a:picLocks noChangeAspect="1"/>
          </p:cNvPicPr>
          <p:nvPr>
            <p:ph type="pic" idx="21"/>
          </p:nvPr>
        </p:nvPicPr>
        <p:blipFill>
          <a:blip r:embed="rId3">
            <a:extLst/>
          </a:blip>
          <a:srcRect l="0" t="12500" r="0" b="1250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israel-complaining-to-moses.png" descr="israel-complaining-to-moses.png"/>
          <p:cNvPicPr>
            <a:picLocks noChangeAspect="1"/>
          </p:cNvPicPr>
          <p:nvPr>
            <p:ph type="pic" idx="21"/>
          </p:nvPr>
        </p:nvPicPr>
        <p:blipFill>
          <a:blip r:embed="rId3">
            <a:extLst/>
          </a:blip>
          <a:srcRect l="0" t="12500" r="0" b="1250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bitter-waters-restored.png" descr="bitter-waters-restored.png"/>
          <p:cNvPicPr>
            <a:picLocks noChangeAspect="1"/>
          </p:cNvPicPr>
          <p:nvPr>
            <p:ph type="pic" idx="21"/>
          </p:nvPr>
        </p:nvPicPr>
        <p:blipFill>
          <a:blip r:embed="rId3">
            <a:extLst/>
          </a:blip>
          <a:srcRect l="0" t="20826" r="0" b="4173"/>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israel-complaining-to-moses.png" descr="israel-complaining-to-moses.png"/>
          <p:cNvPicPr>
            <a:picLocks noChangeAspect="1"/>
          </p:cNvPicPr>
          <p:nvPr>
            <p:ph type="pic" idx="21"/>
          </p:nvPr>
        </p:nvPicPr>
        <p:blipFill>
          <a:blip r:embed="rId3">
            <a:extLst/>
          </a:blip>
          <a:srcRect l="0" t="12500" r="0" b="1250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israel-gathering-quail.png" descr="israel-gathering-quail.png"/>
          <p:cNvPicPr>
            <a:picLocks noChangeAspect="1"/>
          </p:cNvPicPr>
          <p:nvPr>
            <p:ph type="pic" idx="21"/>
          </p:nvPr>
        </p:nvPicPr>
        <p:blipFill>
          <a:blip r:embed="rId3">
            <a:extLst/>
          </a:blip>
          <a:srcRect l="0" t="12500" r="0" b="1250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israel-gathering-manna.png" descr="israel-gathering-manna.png"/>
          <p:cNvPicPr>
            <a:picLocks noChangeAspect="1"/>
          </p:cNvPicPr>
          <p:nvPr>
            <p:ph type="pic" idx="21"/>
          </p:nvPr>
        </p:nvPicPr>
        <p:blipFill>
          <a:blip r:embed="rId3">
            <a:extLst/>
          </a:blip>
          <a:srcRect l="11317" t="0" r="15955" b="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israel-complaining-to-moses.png" descr="israel-complaining-to-moses.png"/>
          <p:cNvPicPr>
            <a:picLocks noChangeAspect="1"/>
          </p:cNvPicPr>
          <p:nvPr>
            <p:ph type="pic" idx="21"/>
          </p:nvPr>
        </p:nvPicPr>
        <p:blipFill>
          <a:blip r:embed="rId3">
            <a:extLst/>
          </a:blip>
          <a:srcRect l="0" t="12500" r="0" b="12500"/>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oses-striking-rock.png" descr="moses-striking-rock.png"/>
          <p:cNvPicPr>
            <a:picLocks noChangeAspect="1"/>
          </p:cNvPicPr>
          <p:nvPr>
            <p:ph type="pic" idx="21"/>
          </p:nvPr>
        </p:nvPicPr>
        <p:blipFill>
          <a:blip r:embed="rId3">
            <a:extLst/>
          </a:blip>
          <a:srcRect l="0" t="4444" r="0" b="20555"/>
          <a:stretch>
            <a:fillRect/>
          </a:stretch>
        </p:blipFill>
        <p:spPr>
          <a:xfrm>
            <a:off x="0" y="0"/>
            <a:ext cx="13004800" cy="9753600"/>
          </a:xfrm>
          <a:prstGeom prst="rect">
            <a:avLst/>
          </a:prstGeom>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New_Template5">
  <a:themeElements>
    <a:clrScheme name="New_Template5">
      <a:dk1>
        <a:srgbClr val="5E524C"/>
      </a:dk1>
      <a:lt1>
        <a:srgbClr val="12455E"/>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Avenir Next Regular"/>
        <a:ea typeface="Avenir Next Regular"/>
        <a:cs typeface="Avenir Next Regular"/>
      </a:majorFont>
      <a:minorFont>
        <a:latin typeface="Avenir Next Regular"/>
        <a:ea typeface="Avenir Next Regular"/>
        <a:cs typeface="Avenir Next Regular"/>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760000">
            <a:srgbClr val="FFFFFF">
              <a:alpha val="3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E3B39"/>
            </a:solidFill>
            <a:effectLst>
              <a:outerShdw sx="100000" sy="100000" kx="0" ky="0" algn="b" rotWithShape="0" blurRad="25400" dist="12700" dir="4920000">
                <a:srgbClr val="FFFFFF">
                  <a:alpha val="50000"/>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575451">
              <a:alpha val="90000"/>
            </a:srgbClr>
          </a:solidFill>
          <a:prstDash val="solid"/>
          <a:miter lim="400000"/>
        </a:ln>
        <a:effectLst>
          <a:outerShdw sx="100000" sy="100000" kx="0" ky="0" algn="b" rotWithShape="0" blurRad="25400" dist="25400" dir="5520000">
            <a:srgbClr val="FFFFFF">
              <a:alpha val="7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5">
  <a:themeElements>
    <a:clrScheme name="New_Template5">
      <a:dk1>
        <a:srgbClr val="000000"/>
      </a:dk1>
      <a:lt1>
        <a:srgbClr val="FFFFFF"/>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Avenir Next Regular"/>
        <a:ea typeface="Avenir Next Regular"/>
        <a:cs typeface="Avenir Next Regular"/>
      </a:majorFont>
      <a:minorFont>
        <a:latin typeface="Avenir Next Regular"/>
        <a:ea typeface="Avenir Next Regular"/>
        <a:cs typeface="Avenir Next Regular"/>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
          <a:effectLst>
            <a:outerShdw sx="100000" sy="100000" kx="0" ky="0" algn="b" rotWithShape="0" blurRad="38100" dist="25400" dir="576000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760000">
            <a:srgbClr val="FFFFFF">
              <a:alpha val="3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E3B39"/>
            </a:solidFill>
            <a:effectLst>
              <a:outerShdw sx="100000" sy="100000" kx="0" ky="0" algn="b" rotWithShape="0" blurRad="25400" dist="12700" dir="4920000">
                <a:srgbClr val="FFFFFF">
                  <a:alpha val="50000"/>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575451">
              <a:alpha val="90000"/>
            </a:srgbClr>
          </a:solidFill>
          <a:prstDash val="solid"/>
          <a:miter lim="400000"/>
        </a:ln>
        <a:effectLst>
          <a:outerShdw sx="100000" sy="100000" kx="0" ky="0" algn="b" rotWithShape="0" blurRad="25400" dist="25400" dir="5520000">
            <a:srgbClr val="FFFFFF">
              <a:alpha val="7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3200"/>
          </a:spcBef>
          <a:spcAft>
            <a:spcPts val="0"/>
          </a:spcAft>
          <a:buClrTx/>
          <a:buSzTx/>
          <a:buFontTx/>
          <a:buNone/>
          <a:tabLst/>
          <a:defRPr b="0" baseline="0" cap="none" i="0" spc="0" strike="noStrike" sz="3600" u="none" kumimoji="0" normalizeH="0">
            <a:ln>
              <a:noFill/>
            </a:ln>
            <a:solidFill>
              <a:srgbClr val="5E524C"/>
            </a:solidFill>
            <a:effectLst>
              <a:outerShdw sx="100000" sy="100000" kx="0" ky="0" algn="b" rotWithShape="0" blurRad="25400" dist="25400" dir="5520000">
                <a:srgbClr val="FFFFFF">
                  <a:alpha val="71999"/>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